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93" r:id="rId2"/>
  </p:sldIdLst>
  <p:sldSz cx="10058400" cy="7772400"/>
  <p:notesSz cx="9363075" cy="7077075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9B6"/>
    <a:srgbClr val="FF9933"/>
    <a:srgbClr val="FF6699"/>
    <a:srgbClr val="FF3300"/>
    <a:srgbClr val="990099"/>
    <a:srgbClr val="800080"/>
    <a:srgbClr val="D679F3"/>
    <a:srgbClr val="F694CC"/>
    <a:srgbClr val="0033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7CE069-9C1A-4CFB-9885-037C2B0A2FCC}" v="77" dt="2019-01-25T04:13:41.8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85" autoAdjust="0"/>
    <p:restoredTop sz="67630" autoAdjust="0"/>
  </p:normalViewPr>
  <p:slideViewPr>
    <p:cSldViewPr>
      <p:cViewPr varScale="1">
        <p:scale>
          <a:sx n="60" d="100"/>
          <a:sy n="60" d="100"/>
        </p:scale>
        <p:origin x="372" y="19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57333" cy="353854"/>
          </a:xfrm>
          <a:prstGeom prst="rect">
            <a:avLst/>
          </a:prstGeom>
        </p:spPr>
        <p:txBody>
          <a:bodyPr vert="horz" lIns="93929" tIns="46965" rIns="93929" bIns="469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03577" y="0"/>
            <a:ext cx="4057333" cy="353854"/>
          </a:xfrm>
          <a:prstGeom prst="rect">
            <a:avLst/>
          </a:prstGeom>
        </p:spPr>
        <p:txBody>
          <a:bodyPr vert="horz" lIns="93929" tIns="46965" rIns="93929" bIns="46965" rtlCol="0"/>
          <a:lstStyle>
            <a:lvl1pPr algn="r">
              <a:defRPr sz="1200"/>
            </a:lvl1pPr>
          </a:lstStyle>
          <a:p>
            <a:fld id="{F5323934-9598-4DFD-9161-51AD455D6F26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721994"/>
            <a:ext cx="4057333" cy="353854"/>
          </a:xfrm>
          <a:prstGeom prst="rect">
            <a:avLst/>
          </a:prstGeom>
        </p:spPr>
        <p:txBody>
          <a:bodyPr vert="horz" lIns="93929" tIns="46965" rIns="93929" bIns="469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03577" y="6721994"/>
            <a:ext cx="4057333" cy="353854"/>
          </a:xfrm>
          <a:prstGeom prst="rect">
            <a:avLst/>
          </a:prstGeom>
        </p:spPr>
        <p:txBody>
          <a:bodyPr vert="horz" lIns="93929" tIns="46965" rIns="93929" bIns="46965" rtlCol="0" anchor="b"/>
          <a:lstStyle>
            <a:lvl1pPr algn="r">
              <a:defRPr sz="1200"/>
            </a:lvl1pPr>
          </a:lstStyle>
          <a:p>
            <a:fld id="{3134226B-7F0A-4CA1-A679-DBEB1098D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354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57333" cy="353854"/>
          </a:xfrm>
          <a:prstGeom prst="rect">
            <a:avLst/>
          </a:prstGeom>
        </p:spPr>
        <p:txBody>
          <a:bodyPr vert="horz" lIns="93929" tIns="46965" rIns="93929" bIns="469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03577" y="0"/>
            <a:ext cx="4057333" cy="353854"/>
          </a:xfrm>
          <a:prstGeom prst="rect">
            <a:avLst/>
          </a:prstGeom>
        </p:spPr>
        <p:txBody>
          <a:bodyPr vert="horz" lIns="93929" tIns="46965" rIns="93929" bIns="46965" rtlCol="0"/>
          <a:lstStyle>
            <a:lvl1pPr algn="r">
              <a:defRPr sz="1200"/>
            </a:lvl1pPr>
          </a:lstStyle>
          <a:p>
            <a:fld id="{09048960-8B0D-4C13-A875-4FB5B7D2CE0E}" type="datetimeFigureOut">
              <a:rPr lang="en-US" smtClean="0"/>
              <a:pPr/>
              <a:t>2/23/2019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63863" y="530225"/>
            <a:ext cx="3435350" cy="2654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29" tIns="46965" rIns="93929" bIns="469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6308" y="3361611"/>
            <a:ext cx="7490460" cy="3184684"/>
          </a:xfrm>
          <a:prstGeom prst="rect">
            <a:avLst/>
          </a:prstGeom>
        </p:spPr>
        <p:txBody>
          <a:bodyPr vert="horz" lIns="93929" tIns="46965" rIns="93929" bIns="469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21994"/>
            <a:ext cx="4057333" cy="353854"/>
          </a:xfrm>
          <a:prstGeom prst="rect">
            <a:avLst/>
          </a:prstGeom>
        </p:spPr>
        <p:txBody>
          <a:bodyPr vert="horz" lIns="93929" tIns="46965" rIns="93929" bIns="469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03577" y="6721994"/>
            <a:ext cx="4057333" cy="353854"/>
          </a:xfrm>
          <a:prstGeom prst="rect">
            <a:avLst/>
          </a:prstGeom>
        </p:spPr>
        <p:txBody>
          <a:bodyPr vert="horz" lIns="93929" tIns="46965" rIns="93929" bIns="46965" rtlCol="0" anchor="b"/>
          <a:lstStyle>
            <a:lvl1pPr algn="r">
              <a:defRPr sz="1200"/>
            </a:lvl1pPr>
          </a:lstStyle>
          <a:p>
            <a:fld id="{4E915C5C-D4DE-4371-8072-3105F74C42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057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35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86740" y="1554480"/>
            <a:ext cx="8636813" cy="2072640"/>
          </a:xfrm>
          <a:ln>
            <a:noFill/>
          </a:ln>
        </p:spPr>
        <p:txBody>
          <a:bodyPr vert="horz" tIns="0" rIns="2037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0" i="0" baseline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86740" y="3659007"/>
            <a:ext cx="8640166" cy="1986280"/>
          </a:xfrm>
        </p:spPr>
        <p:txBody>
          <a:bodyPr lIns="0" rIns="20376"/>
          <a:lstStyle>
            <a:lvl1pPr marL="0" marR="50941" indent="0" algn="r">
              <a:buNone/>
              <a:defRPr>
                <a:solidFill>
                  <a:schemeClr val="tx1"/>
                </a:solidFill>
              </a:defRPr>
            </a:lvl1pPr>
            <a:lvl2pPr marL="509412" indent="0" algn="ctr">
              <a:buNone/>
            </a:lvl2pPr>
            <a:lvl3pPr marL="1018824" indent="0" algn="ctr">
              <a:buNone/>
            </a:lvl3pPr>
            <a:lvl4pPr marL="1528237" indent="0" algn="ctr">
              <a:buNone/>
            </a:lvl4pPr>
            <a:lvl5pPr marL="2037649" indent="0" algn="ctr">
              <a:buNone/>
            </a:lvl5pPr>
            <a:lvl6pPr marL="2547061" indent="0" algn="ctr">
              <a:buNone/>
            </a:lvl6pPr>
            <a:lvl7pPr marL="3056473" indent="0" algn="ctr">
              <a:buNone/>
            </a:lvl7pPr>
            <a:lvl8pPr marL="3565886" indent="0" algn="ctr">
              <a:buNone/>
            </a:lvl8pPr>
            <a:lvl9pPr marL="4075298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73CB-0883-4571-8B07-EB63A6B751EC}" type="datetime1">
              <a:rPr lang="en-US" smtClean="0"/>
              <a:t>2/23/2019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056E-6977-4C76-95EA-46721FB7C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8D74-21D6-48DC-A165-20140E5498F6}" type="datetime1">
              <a:rPr lang="en-US" smtClean="0"/>
              <a:t>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056E-6977-4C76-95EA-46721FB7C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1036322"/>
            <a:ext cx="2263140" cy="590666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036322"/>
            <a:ext cx="6621780" cy="590666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9ED0-10EF-4C01-8DB0-7348B099C5BF}" type="datetime1">
              <a:rPr lang="en-US" smtClean="0"/>
              <a:t>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056E-6977-4C76-95EA-46721FB7C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9052560" cy="114300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828800"/>
            <a:ext cx="9052560" cy="533908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7D27A-E5CA-4A90-8E89-14CECA5CC1F6}" type="datetime1">
              <a:rPr lang="en-US" smtClean="0"/>
              <a:t>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056E-6977-4C76-95EA-46721FB7C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387" y="1492301"/>
            <a:ext cx="8549640" cy="1544117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0" cap="none" baseline="0" dirty="0">
                <a:ln w="635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387" y="3065286"/>
            <a:ext cx="8549640" cy="1711007"/>
          </a:xfrm>
        </p:spPr>
        <p:txBody>
          <a:bodyPr lIns="50941" rIns="50941" anchor="t"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38DB-B5A0-42D8-A05B-086164BD07CF}" type="datetime1">
              <a:rPr lang="en-US" smtClean="0"/>
              <a:t>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056E-6977-4C76-95EA-46721FB7C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797966"/>
            <a:ext cx="9052560" cy="1295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176096"/>
            <a:ext cx="4442460" cy="5026152"/>
          </a:xfrm>
        </p:spPr>
        <p:txBody>
          <a:bodyPr/>
          <a:lstStyle>
            <a:lvl1pPr>
              <a:defRPr sz="29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2176096"/>
            <a:ext cx="4442460" cy="5026152"/>
          </a:xfrm>
        </p:spPr>
        <p:txBody>
          <a:bodyPr/>
          <a:lstStyle>
            <a:lvl1pPr>
              <a:defRPr sz="29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7E61-A179-49C4-83A2-3497CF9FFE0C}" type="datetime1">
              <a:rPr lang="en-US" smtClean="0"/>
              <a:t>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056E-6977-4C76-95EA-46721FB7C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797966"/>
            <a:ext cx="9052560" cy="1295400"/>
          </a:xfrm>
        </p:spPr>
        <p:txBody>
          <a:bodyPr tIns="50941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102614"/>
            <a:ext cx="4444207" cy="747266"/>
          </a:xfrm>
        </p:spPr>
        <p:txBody>
          <a:bodyPr lIns="50941" tIns="0" rIns="50941" bIns="0" anchor="ctr">
            <a:noAutofit/>
          </a:bodyPr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09528" y="2107725"/>
            <a:ext cx="4445953" cy="742155"/>
          </a:xfrm>
        </p:spPr>
        <p:txBody>
          <a:bodyPr lIns="50941" tIns="0" rIns="50941" bIns="0" anchor="ctr"/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2920" y="2849880"/>
            <a:ext cx="4444207" cy="4358483"/>
          </a:xfrm>
        </p:spPr>
        <p:txBody>
          <a:bodyPr tIns="0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849880"/>
            <a:ext cx="4445953" cy="4358483"/>
          </a:xfrm>
        </p:spPr>
        <p:txBody>
          <a:bodyPr tIns="0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59C-DBD5-4EE4-A89A-C8CA62F2E226}" type="datetime1">
              <a:rPr lang="en-US" smtClean="0"/>
              <a:t>2/23/2019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056E-6977-4C76-95EA-46721FB7C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09600"/>
            <a:ext cx="9136380" cy="954634"/>
          </a:xfrm>
        </p:spPr>
        <p:txBody>
          <a:bodyPr vert="horz" tIns="5094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B913-D39C-46B9-810E-D037C04645C8}" type="datetime1">
              <a:rPr lang="en-US" smtClean="0"/>
              <a:t>2/23/2019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056E-6977-4C76-95EA-46721FB7C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AAF0-AB65-4A05-B93F-D6B5C4601E15}" type="datetime1">
              <a:rPr lang="en-US" smtClean="0"/>
              <a:t>2/23/2019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056E-6977-4C76-95EA-46721FB7C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582932"/>
            <a:ext cx="3017520" cy="131699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9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54380" y="1899920"/>
            <a:ext cx="3017520" cy="5181600"/>
          </a:xfrm>
        </p:spPr>
        <p:txBody>
          <a:bodyPr lIns="20376" rIns="20376"/>
          <a:lstStyle>
            <a:lvl1pPr marL="0" indent="0" algn="l">
              <a:buNone/>
              <a:defRPr sz="1600"/>
            </a:lvl1pPr>
            <a:lvl2pPr indent="0" algn="l">
              <a:buNone/>
              <a:defRPr sz="1300"/>
            </a:lvl2pPr>
            <a:lvl3pPr indent="0" algn="l">
              <a:buNone/>
              <a:defRPr sz="1100"/>
            </a:lvl3pPr>
            <a:lvl4pPr indent="0" algn="l">
              <a:buNone/>
              <a:defRPr sz="1000"/>
            </a:lvl4pPr>
            <a:lvl5pPr indent="0" algn="l">
              <a:buNone/>
              <a:defRPr sz="10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932555" y="1899920"/>
            <a:ext cx="5622925" cy="5181600"/>
          </a:xfrm>
        </p:spPr>
        <p:txBody>
          <a:bodyPr tIns="0"/>
          <a:lstStyle>
            <a:lvl1pPr>
              <a:defRPr sz="3100"/>
            </a:lvl1pPr>
            <a:lvl2pPr>
              <a:defRPr sz="2900"/>
            </a:lvl2pPr>
            <a:lvl3pPr>
              <a:defRPr sz="2700"/>
            </a:lvl3pPr>
            <a:lvl4pPr>
              <a:defRPr sz="22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6495C-7AF7-43CD-AF11-C1C246D3FF01}" type="datetime1">
              <a:rPr lang="en-US" smtClean="0"/>
              <a:t>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056E-6977-4C76-95EA-46721FB7C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482328" y="1255821"/>
            <a:ext cx="5783580" cy="466344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804547" y="6074405"/>
            <a:ext cx="170993" cy="17617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1333929"/>
            <a:ext cx="2434133" cy="1793637"/>
          </a:xfrm>
        </p:spPr>
        <p:txBody>
          <a:bodyPr vert="horz" lIns="50941" tIns="50941" rIns="50941" bIns="50941" anchor="b"/>
          <a:lstStyle>
            <a:lvl1pPr algn="l"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60" y="3205956"/>
            <a:ext cx="2430780" cy="2469896"/>
          </a:xfrm>
        </p:spPr>
        <p:txBody>
          <a:bodyPr lIns="71318" rIns="50941" bIns="50941" anchor="t"/>
          <a:lstStyle>
            <a:lvl1pPr marL="0" indent="0" algn="l">
              <a:spcBef>
                <a:spcPts val="279"/>
              </a:spcBef>
              <a:buFontTx/>
              <a:buNone/>
              <a:defRPr sz="14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D6C5B-BAE2-462E-A224-CD40BB340A73}" type="datetime1">
              <a:rPr lang="en-US" smtClean="0"/>
              <a:t>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84920" y="7203864"/>
            <a:ext cx="670560" cy="413808"/>
          </a:xfrm>
        </p:spPr>
        <p:txBody>
          <a:bodyPr/>
          <a:lstStyle/>
          <a:p>
            <a:fld id="{FC99056E-6977-4C76-95EA-46721FB7C3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834372" y="1359453"/>
            <a:ext cx="5079492" cy="4456176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0478" y="6592147"/>
            <a:ext cx="10079355" cy="118025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819650" y="7049136"/>
            <a:ext cx="5238750" cy="72326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9000">
              <a:schemeClr val="bg2">
                <a:lumMod val="90000"/>
                <a:alpha val="48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0478" y="-8096"/>
            <a:ext cx="10079355" cy="118025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819650" y="-8096"/>
            <a:ext cx="5238750" cy="72326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02920" y="797966"/>
            <a:ext cx="9052560" cy="878434"/>
          </a:xfrm>
          <a:prstGeom prst="rect">
            <a:avLst/>
          </a:prstGeom>
        </p:spPr>
        <p:txBody>
          <a:bodyPr vert="horz" lIns="0" tIns="50941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02920" y="1828800"/>
            <a:ext cx="9052560" cy="5339080"/>
          </a:xfrm>
          <a:prstGeom prst="rect">
            <a:avLst/>
          </a:prstGeom>
        </p:spPr>
        <p:txBody>
          <a:bodyPr vert="horz" lIns="101882" tIns="50941" rIns="101882" bIns="50941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A7FAE6-B8A1-4595-9097-565C4B0F49C9}" type="datetime1">
              <a:rPr lang="en-US" smtClean="0"/>
              <a:t>2/23/2019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933700" y="7203864"/>
            <a:ext cx="3688080" cy="413808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717280" y="7203864"/>
            <a:ext cx="838200" cy="413808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99056E-6977-4C76-95EA-46721FB7C31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0919" y="229396"/>
            <a:ext cx="10098603" cy="735787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b="0" kern="1200">
          <a:ln>
            <a:noFill/>
          </a:ln>
          <a:solidFill>
            <a:schemeClr val="accent1">
              <a:lumMod val="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305647" indent="-305647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9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13177" indent="-275083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018824" indent="-275083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3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324472" indent="-234330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630119" indent="-234330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935767" indent="-234330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9531" indent="-203765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45179" indent="-203765" algn="l" rtl="0" eaLnBrk="1" latinLnBrk="0" hangingPunct="1">
        <a:spcBef>
          <a:spcPct val="20000"/>
        </a:spcBef>
        <a:buClr>
          <a:schemeClr val="tx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750826" indent="-203765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2G5v0KlDYFU" TargetMode="External"/><Relationship Id="rId6" Type="http://schemas.openxmlformats.org/officeDocument/2006/relationships/image" Target="../media/image3.jpeg"/><Relationship Id="rId5" Type="http://schemas.openxmlformats.org/officeDocument/2006/relationships/hyperlink" Target="https://www.youtube.com/watch?v=2G5v0KlDYFU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D0377E8F-A3C6-424D-BD2C-1118B0D258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87371" y="987282"/>
            <a:ext cx="5392801" cy="373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43405" y="912741"/>
            <a:ext cx="4528457" cy="838200"/>
          </a:xfrm>
          <a:prstGeom prst="rect">
            <a:avLst/>
          </a:prstGeom>
        </p:spPr>
        <p:txBody>
          <a:bodyPr vert="horz" lIns="0" tIns="50941" rIns="0" bIns="0" anchor="b">
            <a:noAutofit/>
          </a:bodyPr>
          <a:lstStyle/>
          <a:p>
            <a:pPr defTabSz="914400">
              <a:spcBef>
                <a:spcPct val="0"/>
              </a:spcBef>
              <a:defRPr/>
            </a:pPr>
            <a:r>
              <a:rPr lang="en-US" sz="4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LEGO Pneumatics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4171" y="1676400"/>
            <a:ext cx="975360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latin typeface="+mj-lt"/>
              </a:rPr>
              <a:t>Components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Pumps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Actuators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Hoses and connectors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Valves/Switches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Tank &amp; Gauge</a:t>
            </a:r>
          </a:p>
          <a:p>
            <a:br>
              <a:rPr lang="en-US" sz="1800" dirty="0">
                <a:latin typeface="+mj-lt"/>
              </a:rPr>
            </a:br>
            <a:r>
              <a:rPr lang="en-US" sz="3200" b="1" u="sng" dirty="0">
                <a:latin typeface="+mj-lt"/>
              </a:rPr>
              <a:t>Pneumatics Sub-Systems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  <a:hlinkClick r:id="rId5"/>
              </a:rPr>
              <a:t>Follow Video Example</a:t>
            </a:r>
            <a:endParaRPr lang="en-US" sz="2400" dirty="0"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Actuator-to-Actuator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Pump-to-Valve/Actuator (single)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Pump-to-Valve/Actuator (dual</a:t>
            </a:r>
            <a:r>
              <a:rPr lang="en-US" sz="2400" dirty="0"/>
              <a:t>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Add tank to pump side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Add pressure gauge to </a:t>
            </a: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pump side with T-connector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+mj-lt"/>
              </a:rPr>
              <a:t>Create your own model</a:t>
            </a:r>
            <a:endParaRPr lang="en-US" sz="2800" u="sng" dirty="0">
              <a:latin typeface="+mj-lt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80AE357-A8F0-4CD1-B6FA-DE7D289F6382}"/>
              </a:ext>
            </a:extLst>
          </p:cNvPr>
          <p:cNvGrpSpPr/>
          <p:nvPr/>
        </p:nvGrpSpPr>
        <p:grpSpPr>
          <a:xfrm>
            <a:off x="1711565" y="1524000"/>
            <a:ext cx="6137034" cy="877129"/>
            <a:chOff x="1711565" y="1524000"/>
            <a:chExt cx="6137034" cy="877129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4EC08B6-06C5-45C0-B1C8-2391FBA3D8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11565" y="1524000"/>
              <a:ext cx="4917835" cy="877129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4AC17725-4F6B-404E-A8D6-BFC41454BA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62400" y="1635118"/>
              <a:ext cx="3886199" cy="365604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4" name="Group 2053">
            <a:extLst>
              <a:ext uri="{FF2B5EF4-FFF2-40B4-BE49-F238E27FC236}">
                <a16:creationId xmlns:a16="http://schemas.microsoft.com/office/drawing/2014/main" id="{76C21562-61C9-440B-82C8-38F4347459CF}"/>
              </a:ext>
            </a:extLst>
          </p:cNvPr>
          <p:cNvGrpSpPr/>
          <p:nvPr/>
        </p:nvGrpSpPr>
        <p:grpSpPr>
          <a:xfrm>
            <a:off x="2838450" y="1451810"/>
            <a:ext cx="6404523" cy="2060455"/>
            <a:chOff x="2838450" y="1451810"/>
            <a:chExt cx="6404523" cy="2060455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7C5BB82-BF43-47EE-8A80-7DA466184C3D}"/>
                </a:ext>
              </a:extLst>
            </p:cNvPr>
            <p:cNvSpPr/>
            <p:nvPr/>
          </p:nvSpPr>
          <p:spPr>
            <a:xfrm>
              <a:off x="8001000" y="1451810"/>
              <a:ext cx="1241973" cy="986590"/>
            </a:xfrm>
            <a:prstGeom prst="ellipse">
              <a:avLst/>
            </a:prstGeom>
            <a:noFill/>
            <a:ln w="5715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C00DDCF-6936-4A9F-8F20-8B3AB365A2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38450" y="2161202"/>
              <a:ext cx="5238750" cy="1351063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0BA2665-4B7A-4EB1-89AE-30E708F5A5BD}"/>
              </a:ext>
            </a:extLst>
          </p:cNvPr>
          <p:cNvGrpSpPr/>
          <p:nvPr/>
        </p:nvGrpSpPr>
        <p:grpSpPr>
          <a:xfrm>
            <a:off x="1999035" y="1635119"/>
            <a:ext cx="6167759" cy="1129263"/>
            <a:chOff x="1999035" y="1635119"/>
            <a:chExt cx="6167759" cy="1129263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2AC6D51E-9AF5-492F-B478-FB1901A8B70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99035" y="1653833"/>
              <a:ext cx="6167759" cy="1110549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F41DC833-CE2D-4858-87E7-CA116855166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76800" y="1635119"/>
              <a:ext cx="2089035" cy="605144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8232A21-61B6-49D0-9589-7CC61DF053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38450" y="1700241"/>
              <a:ext cx="2545321" cy="554459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3" name="Group 2052">
            <a:extLst>
              <a:ext uri="{FF2B5EF4-FFF2-40B4-BE49-F238E27FC236}">
                <a16:creationId xmlns:a16="http://schemas.microsoft.com/office/drawing/2014/main" id="{D2D32716-1611-41E8-9CE8-D5691E2D1EDA}"/>
              </a:ext>
            </a:extLst>
          </p:cNvPr>
          <p:cNvGrpSpPr/>
          <p:nvPr/>
        </p:nvGrpSpPr>
        <p:grpSpPr>
          <a:xfrm>
            <a:off x="3553360" y="1635118"/>
            <a:ext cx="2818423" cy="1554016"/>
            <a:chOff x="3553360" y="1635118"/>
            <a:chExt cx="2818423" cy="1554016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93C53450-42BB-4E5E-B1D8-E0A960BD1F7B}"/>
                </a:ext>
              </a:extLst>
            </p:cNvPr>
            <p:cNvSpPr/>
            <p:nvPr/>
          </p:nvSpPr>
          <p:spPr>
            <a:xfrm>
              <a:off x="5304983" y="1635118"/>
              <a:ext cx="1066800" cy="766011"/>
            </a:xfrm>
            <a:prstGeom prst="ellipse">
              <a:avLst/>
            </a:prstGeom>
            <a:noFill/>
            <a:ln w="5715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E71779F-7769-4F03-9AC0-83C4360B7E39}"/>
                </a:ext>
              </a:extLst>
            </p:cNvPr>
            <p:cNvCxnSpPr>
              <a:cxnSpLocks/>
            </p:cNvCxnSpPr>
            <p:nvPr/>
          </p:nvCxnSpPr>
          <p:spPr>
            <a:xfrm>
              <a:off x="3553361" y="3140442"/>
              <a:ext cx="1475839" cy="48692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FDC18877-1438-447D-AE84-94F96670B24B}"/>
                </a:ext>
              </a:extLst>
            </p:cNvPr>
            <p:cNvCxnSpPr>
              <a:cxnSpLocks/>
              <a:endCxn id="3" idx="3"/>
            </p:cNvCxnSpPr>
            <p:nvPr/>
          </p:nvCxnSpPr>
          <p:spPr>
            <a:xfrm flipV="1">
              <a:off x="3553360" y="2288949"/>
              <a:ext cx="1907852" cy="837002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1" name="Group 2050">
            <a:extLst>
              <a:ext uri="{FF2B5EF4-FFF2-40B4-BE49-F238E27FC236}">
                <a16:creationId xmlns:a16="http://schemas.microsoft.com/office/drawing/2014/main" id="{77850825-A5CD-46F2-A43C-C1C57337112A}"/>
              </a:ext>
            </a:extLst>
          </p:cNvPr>
          <p:cNvGrpSpPr/>
          <p:nvPr/>
        </p:nvGrpSpPr>
        <p:grpSpPr>
          <a:xfrm>
            <a:off x="2514600" y="1827886"/>
            <a:ext cx="7518382" cy="2058313"/>
            <a:chOff x="2355266" y="1827887"/>
            <a:chExt cx="7677716" cy="205205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8A18FCE-9002-45E9-B95D-A9CD6CB5C719}"/>
                </a:ext>
              </a:extLst>
            </p:cNvPr>
            <p:cNvSpPr/>
            <p:nvPr/>
          </p:nvSpPr>
          <p:spPr>
            <a:xfrm rot="17517423">
              <a:off x="8462785" y="2260076"/>
              <a:ext cx="2002386" cy="1138008"/>
            </a:xfrm>
            <a:prstGeom prst="ellipse">
              <a:avLst/>
            </a:prstGeom>
            <a:noFill/>
            <a:ln w="5715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E6137546-824E-4EB2-91B0-E5DDAEFC0A31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 flipV="1">
              <a:off x="2355266" y="2616323"/>
              <a:ext cx="6580981" cy="1263618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66" name="Online Media 2065" title="LEGO Pneumatic experiments">
            <a:hlinkClick r:id="" action="ppaction://media"/>
            <a:extLst>
              <a:ext uri="{FF2B5EF4-FFF2-40B4-BE49-F238E27FC236}">
                <a16:creationId xmlns:a16="http://schemas.microsoft.com/office/drawing/2014/main" id="{744C4C7D-193E-49BA-8B49-C60F6B5F615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4687371" y="4723551"/>
            <a:ext cx="5392801" cy="30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35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175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121329</TotalTime>
  <Words>14</Words>
  <Application>Microsoft Office PowerPoint</Application>
  <PresentationFormat>Custom</PresentationFormat>
  <Paragraphs>15</Paragraphs>
  <Slides>1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Constantia</vt:lpstr>
      <vt:lpstr>Wingdings</vt:lpstr>
      <vt:lpstr>Wingdings 2</vt:lpstr>
      <vt:lpstr>Flow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Randy</dc:creator>
  <cp:lastModifiedBy>Randy Steele</cp:lastModifiedBy>
  <cp:revision>663</cp:revision>
  <cp:lastPrinted>2016-02-01T16:53:13Z</cp:lastPrinted>
  <dcterms:created xsi:type="dcterms:W3CDTF">2009-07-06T00:07:58Z</dcterms:created>
  <dcterms:modified xsi:type="dcterms:W3CDTF">2019-02-23T21:06:08Z</dcterms:modified>
</cp:coreProperties>
</file>